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4672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FB51-99AE-5747-AE4D-5EC07C3882BD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280D-E1FB-C84A-B343-5FF04D0C7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7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FB51-99AE-5747-AE4D-5EC07C3882BD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280D-E1FB-C84A-B343-5FF04D0C7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9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FB51-99AE-5747-AE4D-5EC07C3882BD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280D-E1FB-C84A-B343-5FF04D0C7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FB51-99AE-5747-AE4D-5EC07C3882BD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280D-E1FB-C84A-B343-5FF04D0C7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4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FB51-99AE-5747-AE4D-5EC07C3882BD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280D-E1FB-C84A-B343-5FF04D0C7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5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FB51-99AE-5747-AE4D-5EC07C3882BD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280D-E1FB-C84A-B343-5FF04D0C7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0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FB51-99AE-5747-AE4D-5EC07C3882BD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280D-E1FB-C84A-B343-5FF04D0C7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50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FB51-99AE-5747-AE4D-5EC07C3882BD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280D-E1FB-C84A-B343-5FF04D0C7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54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FB51-99AE-5747-AE4D-5EC07C3882BD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280D-E1FB-C84A-B343-5FF04D0C7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9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FB51-99AE-5747-AE4D-5EC07C3882BD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280D-E1FB-C84A-B343-5FF04D0C7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22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FB51-99AE-5747-AE4D-5EC07C3882BD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280D-E1FB-C84A-B343-5FF04D0C7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4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2FB51-99AE-5747-AE4D-5EC07C3882BD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280D-E1FB-C84A-B343-5FF04D0C7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02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417132_me_dtla_bwd1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5" t="-1" r="5445" b="-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662064" y="1269938"/>
            <a:ext cx="474258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  <a:latin typeface="Georgia"/>
                <a:cs typeface="Georgia"/>
              </a:rPr>
              <a:t>Department  | Overview</a:t>
            </a:r>
            <a:endParaRPr lang="en-US" sz="25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pic>
        <p:nvPicPr>
          <p:cNvPr id="6" name="Picture 5" descr="LATimes.corelogo_w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71" y="2919768"/>
            <a:ext cx="7863772" cy="98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427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63A3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316" y="2220074"/>
            <a:ext cx="7298480" cy="11430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bg1"/>
                </a:solidFill>
                <a:latin typeface="Arial"/>
                <a:cs typeface="Arial"/>
              </a:rPr>
              <a:t>Head</a:t>
            </a:r>
            <a:endParaRPr lang="en-US" sz="6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17628" y="3480292"/>
            <a:ext cx="7298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500" b="1" dirty="0" smtClean="0">
                <a:solidFill>
                  <a:schemeClr val="bg1"/>
                </a:solidFill>
                <a:latin typeface="Arial"/>
                <a:cs typeface="Arial"/>
              </a:rPr>
              <a:t>Subhead or supporting copy goes here</a:t>
            </a:r>
            <a:endParaRPr lang="en-US" sz="35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7" name="Picture 6" descr="LATimes.stackedlogo_w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324" y="5591618"/>
            <a:ext cx="770166" cy="90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300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945537" cy="756558"/>
          </a:xfrm>
          <a:prstGeom prst="rect">
            <a:avLst/>
          </a:prstGeom>
          <a:solidFill>
            <a:srgbClr val="D63A3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ATimes.stackedlogo_w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324" y="5591618"/>
            <a:ext cx="770166" cy="909689"/>
          </a:xfrm>
          <a:prstGeom prst="rect">
            <a:avLst/>
          </a:prstGeom>
        </p:spPr>
      </p:pic>
      <p:pic>
        <p:nvPicPr>
          <p:cNvPr id="3" name="Picture 2" descr="LATimes.stackedlogo_bl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980" y="5672677"/>
            <a:ext cx="770166" cy="909689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040397" y="1649379"/>
            <a:ext cx="7039562" cy="3915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 smtClean="0"/>
              <a:t>Subhead</a:t>
            </a:r>
            <a:endParaRPr lang="en-US" sz="1800" dirty="0"/>
          </a:p>
          <a:p>
            <a:pPr algn="l"/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ipsum</a:t>
            </a:r>
            <a:r>
              <a:rPr lang="en-US" sz="1800" dirty="0"/>
              <a:t> dolor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consectetur</a:t>
            </a:r>
            <a:r>
              <a:rPr lang="en-US" sz="1800" dirty="0"/>
              <a:t> </a:t>
            </a:r>
            <a:r>
              <a:rPr lang="en-US" sz="1800" dirty="0" err="1"/>
              <a:t>adipiscing</a:t>
            </a:r>
            <a:r>
              <a:rPr lang="en-US" sz="1800" dirty="0"/>
              <a:t> </a:t>
            </a:r>
            <a:r>
              <a:rPr lang="en-US" sz="1800" dirty="0" err="1"/>
              <a:t>elit</a:t>
            </a:r>
            <a:r>
              <a:rPr lang="en-US" sz="1800" dirty="0"/>
              <a:t>, </a:t>
            </a:r>
            <a:r>
              <a:rPr lang="en-US" sz="1800" dirty="0" err="1"/>
              <a:t>sed</a:t>
            </a:r>
            <a:r>
              <a:rPr lang="en-US" sz="1800" dirty="0"/>
              <a:t> do </a:t>
            </a:r>
            <a:r>
              <a:rPr lang="en-US" sz="1800" dirty="0" err="1"/>
              <a:t>eiusmod</a:t>
            </a:r>
            <a:r>
              <a:rPr lang="en-US" sz="1800" dirty="0"/>
              <a:t> </a:t>
            </a:r>
            <a:r>
              <a:rPr lang="en-US" sz="1800" dirty="0" err="1"/>
              <a:t>tempor</a:t>
            </a:r>
            <a:r>
              <a:rPr lang="en-US" sz="1800" dirty="0"/>
              <a:t> </a:t>
            </a:r>
            <a:r>
              <a:rPr lang="en-US" sz="1800" dirty="0" err="1"/>
              <a:t>incididunt</a:t>
            </a:r>
            <a:r>
              <a:rPr lang="en-US" sz="1800" dirty="0"/>
              <a:t>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labore</a:t>
            </a:r>
            <a:r>
              <a:rPr lang="en-US" sz="1800" dirty="0"/>
              <a:t> et </a:t>
            </a:r>
            <a:r>
              <a:rPr lang="en-US" sz="1800" dirty="0" err="1"/>
              <a:t>dolore</a:t>
            </a:r>
            <a:r>
              <a:rPr lang="en-US" sz="1800" dirty="0"/>
              <a:t> magna </a:t>
            </a:r>
            <a:r>
              <a:rPr lang="en-US" sz="1800" dirty="0" err="1"/>
              <a:t>aliqua</a:t>
            </a:r>
            <a:r>
              <a:rPr lang="en-US" sz="1800" dirty="0"/>
              <a:t>.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enim</a:t>
            </a:r>
            <a:r>
              <a:rPr lang="en-US" sz="1800" dirty="0"/>
              <a:t> ad minim </a:t>
            </a:r>
            <a:r>
              <a:rPr lang="en-US" sz="1800" dirty="0" err="1"/>
              <a:t>veniam</a:t>
            </a:r>
            <a:r>
              <a:rPr lang="en-US" sz="1800" dirty="0"/>
              <a:t>, </a:t>
            </a:r>
            <a:r>
              <a:rPr lang="en-US" sz="1800" dirty="0" err="1"/>
              <a:t>quis</a:t>
            </a:r>
            <a:r>
              <a:rPr lang="en-US" sz="1800" dirty="0"/>
              <a:t> </a:t>
            </a:r>
            <a:r>
              <a:rPr lang="en-US" sz="1800" dirty="0" err="1"/>
              <a:t>nostrud</a:t>
            </a:r>
            <a:r>
              <a:rPr lang="en-US" sz="1800" dirty="0"/>
              <a:t> exercitation </a:t>
            </a:r>
            <a:r>
              <a:rPr lang="en-US" sz="1800" dirty="0" err="1"/>
              <a:t>ullamco</a:t>
            </a:r>
            <a:r>
              <a:rPr lang="en-US" sz="1800" dirty="0"/>
              <a:t> </a:t>
            </a:r>
            <a:r>
              <a:rPr lang="en-US" sz="1800" dirty="0" err="1"/>
              <a:t>laboris</a:t>
            </a:r>
            <a:r>
              <a:rPr lang="en-US" sz="1800" dirty="0"/>
              <a:t> nisi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aliquip</a:t>
            </a:r>
            <a:r>
              <a:rPr lang="en-US" sz="1800" dirty="0"/>
              <a:t> ex </a:t>
            </a:r>
            <a:r>
              <a:rPr lang="en-US" sz="1800" dirty="0" err="1"/>
              <a:t>ea</a:t>
            </a:r>
            <a:r>
              <a:rPr lang="en-US" sz="1800" dirty="0"/>
              <a:t> </a:t>
            </a:r>
            <a:r>
              <a:rPr lang="en-US" sz="1800" dirty="0" err="1"/>
              <a:t>commodo</a:t>
            </a:r>
            <a:r>
              <a:rPr lang="en-US" sz="1800" dirty="0"/>
              <a:t> </a:t>
            </a:r>
            <a:r>
              <a:rPr lang="en-US" sz="1800" dirty="0" err="1"/>
              <a:t>consequat</a:t>
            </a:r>
            <a:r>
              <a:rPr lang="en-US" sz="1800" dirty="0"/>
              <a:t>. </a:t>
            </a:r>
            <a:r>
              <a:rPr lang="en-US" sz="1800" dirty="0" err="1"/>
              <a:t>Duis</a:t>
            </a:r>
            <a:r>
              <a:rPr lang="en-US" sz="1800" dirty="0"/>
              <a:t> </a:t>
            </a:r>
            <a:r>
              <a:rPr lang="en-US" sz="1800" dirty="0" err="1"/>
              <a:t>aute</a:t>
            </a:r>
            <a:r>
              <a:rPr lang="en-US" sz="1800" dirty="0"/>
              <a:t> </a:t>
            </a:r>
            <a:r>
              <a:rPr lang="en-US" sz="1800" dirty="0" err="1"/>
              <a:t>irure</a:t>
            </a:r>
            <a:r>
              <a:rPr lang="en-US" sz="1800" dirty="0"/>
              <a:t> dolor in </a:t>
            </a:r>
            <a:r>
              <a:rPr lang="en-US" sz="1800" dirty="0" err="1"/>
              <a:t>reprehenderit</a:t>
            </a:r>
            <a:r>
              <a:rPr lang="en-US" sz="1800" dirty="0"/>
              <a:t> in </a:t>
            </a:r>
            <a:r>
              <a:rPr lang="en-US" sz="1800" dirty="0" err="1"/>
              <a:t>voluptate</a:t>
            </a:r>
            <a:r>
              <a:rPr lang="en-US" sz="1800" dirty="0"/>
              <a:t> </a:t>
            </a:r>
            <a:r>
              <a:rPr lang="en-US" sz="1800" dirty="0" err="1"/>
              <a:t>velit</a:t>
            </a:r>
            <a:r>
              <a:rPr lang="en-US" sz="1800" dirty="0"/>
              <a:t> </a:t>
            </a:r>
            <a:r>
              <a:rPr lang="en-US" sz="1800" dirty="0" err="1"/>
              <a:t>esse</a:t>
            </a:r>
            <a:r>
              <a:rPr lang="en-US" sz="1800" dirty="0"/>
              <a:t> </a:t>
            </a:r>
            <a:r>
              <a:rPr lang="en-US" sz="1800" dirty="0" err="1"/>
              <a:t>cillum</a:t>
            </a:r>
            <a:r>
              <a:rPr lang="en-US" sz="1800" dirty="0"/>
              <a:t> </a:t>
            </a:r>
            <a:r>
              <a:rPr lang="en-US" sz="1800" dirty="0" err="1"/>
              <a:t>dolore</a:t>
            </a:r>
            <a:r>
              <a:rPr lang="en-US" sz="1800" dirty="0"/>
              <a:t> </a:t>
            </a:r>
            <a:r>
              <a:rPr lang="en-US" sz="1800" dirty="0" err="1"/>
              <a:t>eu</a:t>
            </a:r>
            <a:r>
              <a:rPr lang="en-US" sz="1800" dirty="0"/>
              <a:t> </a:t>
            </a:r>
            <a:r>
              <a:rPr lang="en-US" sz="1800" dirty="0" err="1"/>
              <a:t>fugiat</a:t>
            </a:r>
            <a:r>
              <a:rPr lang="en-US" sz="1800" dirty="0"/>
              <a:t> </a:t>
            </a:r>
            <a:r>
              <a:rPr lang="en-US" sz="1800" dirty="0" err="1"/>
              <a:t>nulla</a:t>
            </a:r>
            <a:r>
              <a:rPr lang="en-US" sz="1800" dirty="0"/>
              <a:t> </a:t>
            </a:r>
            <a:r>
              <a:rPr lang="en-US" sz="1800" dirty="0" err="1"/>
              <a:t>pariatur</a:t>
            </a:r>
            <a:r>
              <a:rPr lang="en-US" sz="1800" dirty="0"/>
              <a:t>. </a:t>
            </a:r>
            <a:endParaRPr lang="en-US" sz="1800" dirty="0" smtClean="0"/>
          </a:p>
          <a:p>
            <a:pPr algn="l"/>
            <a:endParaRPr lang="en-US" sz="1800" dirty="0" smtClean="0"/>
          </a:p>
          <a:p>
            <a:pPr algn="l"/>
            <a:r>
              <a:rPr lang="en-US" sz="1800" b="1" dirty="0" smtClean="0"/>
              <a:t>Subhead</a:t>
            </a:r>
            <a:endParaRPr lang="en-US" sz="1800" dirty="0"/>
          </a:p>
          <a:p>
            <a:pPr algn="l"/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ipsum</a:t>
            </a:r>
            <a:r>
              <a:rPr lang="en-US" sz="1800" dirty="0"/>
              <a:t> dolor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consectetur</a:t>
            </a:r>
            <a:r>
              <a:rPr lang="en-US" sz="1800" dirty="0"/>
              <a:t> </a:t>
            </a:r>
            <a:r>
              <a:rPr lang="en-US" sz="1800" dirty="0" err="1"/>
              <a:t>adipiscing</a:t>
            </a:r>
            <a:r>
              <a:rPr lang="en-US" sz="1800" dirty="0"/>
              <a:t> </a:t>
            </a:r>
            <a:r>
              <a:rPr lang="en-US" sz="1800" dirty="0" err="1"/>
              <a:t>elit</a:t>
            </a:r>
            <a:r>
              <a:rPr lang="en-US" sz="1800" dirty="0"/>
              <a:t>, </a:t>
            </a:r>
            <a:r>
              <a:rPr lang="en-US" sz="1800" dirty="0" err="1"/>
              <a:t>sed</a:t>
            </a:r>
            <a:r>
              <a:rPr lang="en-US" sz="1800" dirty="0"/>
              <a:t> do </a:t>
            </a:r>
            <a:r>
              <a:rPr lang="en-US" sz="1800" dirty="0" err="1"/>
              <a:t>eiusmod</a:t>
            </a:r>
            <a:r>
              <a:rPr lang="en-US" sz="1800" dirty="0"/>
              <a:t> </a:t>
            </a:r>
            <a:r>
              <a:rPr lang="en-US" sz="1800" dirty="0" err="1"/>
              <a:t>tempor</a:t>
            </a:r>
            <a:r>
              <a:rPr lang="en-US" sz="1800" dirty="0"/>
              <a:t> </a:t>
            </a:r>
            <a:r>
              <a:rPr lang="en-US" sz="1800" dirty="0" err="1"/>
              <a:t>incididunt</a:t>
            </a:r>
            <a:r>
              <a:rPr lang="en-US" sz="1800" dirty="0"/>
              <a:t>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labore</a:t>
            </a:r>
            <a:r>
              <a:rPr lang="en-US" sz="1800" dirty="0"/>
              <a:t> et </a:t>
            </a:r>
            <a:r>
              <a:rPr lang="en-US" sz="1800" dirty="0" err="1"/>
              <a:t>dolore</a:t>
            </a:r>
            <a:r>
              <a:rPr lang="en-US" sz="1800" dirty="0"/>
              <a:t> magna </a:t>
            </a:r>
            <a:r>
              <a:rPr lang="en-US" sz="1800" dirty="0" err="1"/>
              <a:t>aliqua</a:t>
            </a:r>
            <a:r>
              <a:rPr lang="en-US" sz="1800" dirty="0"/>
              <a:t>.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enim</a:t>
            </a:r>
            <a:r>
              <a:rPr lang="en-US" sz="1800" dirty="0"/>
              <a:t> ad minim </a:t>
            </a:r>
            <a:r>
              <a:rPr lang="en-US" sz="1800" dirty="0" err="1"/>
              <a:t>veniam</a:t>
            </a:r>
            <a:r>
              <a:rPr lang="en-US" sz="1800" dirty="0"/>
              <a:t>, </a:t>
            </a:r>
            <a:r>
              <a:rPr lang="en-US" sz="1800" dirty="0" err="1"/>
              <a:t>quis</a:t>
            </a:r>
            <a:r>
              <a:rPr lang="en-US" sz="1800" dirty="0"/>
              <a:t> </a:t>
            </a:r>
            <a:r>
              <a:rPr lang="en-US" sz="1800" dirty="0" err="1"/>
              <a:t>nostrud</a:t>
            </a:r>
            <a:r>
              <a:rPr lang="en-US" sz="1800" dirty="0"/>
              <a:t> exercitation </a:t>
            </a:r>
            <a:r>
              <a:rPr lang="en-US" sz="1800" dirty="0" err="1"/>
              <a:t>ullamco</a:t>
            </a:r>
            <a:r>
              <a:rPr lang="en-US" sz="1800" dirty="0"/>
              <a:t> </a:t>
            </a:r>
            <a:r>
              <a:rPr lang="en-US" sz="1800" dirty="0" err="1"/>
              <a:t>laboris</a:t>
            </a:r>
            <a:r>
              <a:rPr lang="en-US" sz="1800" dirty="0"/>
              <a:t> nisi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aliquip</a:t>
            </a:r>
            <a:r>
              <a:rPr lang="en-US" sz="1800" dirty="0"/>
              <a:t> ex </a:t>
            </a:r>
            <a:r>
              <a:rPr lang="en-US" sz="1800" dirty="0" err="1"/>
              <a:t>ea</a:t>
            </a:r>
            <a:r>
              <a:rPr lang="en-US" sz="1800" dirty="0"/>
              <a:t> </a:t>
            </a:r>
            <a:r>
              <a:rPr lang="en-US" sz="1800" dirty="0" err="1"/>
              <a:t>commodo</a:t>
            </a:r>
            <a:r>
              <a:rPr lang="en-US" sz="1800" dirty="0"/>
              <a:t> </a:t>
            </a:r>
            <a:r>
              <a:rPr lang="en-US" sz="1800" dirty="0" err="1"/>
              <a:t>consequat</a:t>
            </a:r>
            <a:r>
              <a:rPr lang="en-US" sz="1800" dirty="0"/>
              <a:t>. </a:t>
            </a:r>
          </a:p>
          <a:p>
            <a:pPr algn="l"/>
            <a:endParaRPr lang="en-US" sz="1800" b="1" dirty="0"/>
          </a:p>
          <a:p>
            <a:pPr algn="l"/>
            <a:r>
              <a:rPr lang="en-US" sz="1800" b="1" dirty="0"/>
              <a:t>Focus</a:t>
            </a:r>
            <a:endParaRPr lang="en-US" sz="1800" dirty="0"/>
          </a:p>
          <a:p>
            <a:pPr algn="l"/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ipsum</a:t>
            </a:r>
            <a:r>
              <a:rPr lang="en-US" sz="1800" dirty="0"/>
              <a:t> dolor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consectetur</a:t>
            </a:r>
            <a:r>
              <a:rPr lang="en-US" sz="1800" dirty="0"/>
              <a:t> </a:t>
            </a:r>
            <a:r>
              <a:rPr lang="en-US" sz="1800" dirty="0" err="1"/>
              <a:t>adipiscing</a:t>
            </a:r>
            <a:r>
              <a:rPr lang="en-US" sz="1800" dirty="0"/>
              <a:t> </a:t>
            </a:r>
            <a:r>
              <a:rPr lang="en-US" sz="1800" dirty="0" err="1"/>
              <a:t>elit</a:t>
            </a:r>
            <a:r>
              <a:rPr lang="en-US" sz="1800" dirty="0"/>
              <a:t>, </a:t>
            </a:r>
            <a:r>
              <a:rPr lang="en-US" sz="1800" dirty="0" err="1"/>
              <a:t>sed</a:t>
            </a:r>
            <a:r>
              <a:rPr lang="en-US" sz="1800" dirty="0"/>
              <a:t> do </a:t>
            </a:r>
            <a:r>
              <a:rPr lang="en-US" sz="1800" dirty="0" err="1"/>
              <a:t>eiusmod</a:t>
            </a:r>
            <a:r>
              <a:rPr lang="en-US" sz="1800" dirty="0"/>
              <a:t> </a:t>
            </a:r>
            <a:r>
              <a:rPr lang="en-US" sz="1800" dirty="0" err="1"/>
              <a:t>tempor</a:t>
            </a:r>
            <a:r>
              <a:rPr lang="en-US" sz="1800" dirty="0"/>
              <a:t> </a:t>
            </a:r>
            <a:r>
              <a:rPr lang="en-US" sz="1800" dirty="0" err="1"/>
              <a:t>incididunt</a:t>
            </a:r>
            <a:r>
              <a:rPr lang="en-US" sz="1800" dirty="0"/>
              <a:t>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labore</a:t>
            </a:r>
            <a:r>
              <a:rPr lang="en-US" sz="1800" dirty="0"/>
              <a:t> et </a:t>
            </a:r>
            <a:r>
              <a:rPr lang="en-US" sz="1800" dirty="0" err="1"/>
              <a:t>dolore</a:t>
            </a:r>
            <a:r>
              <a:rPr lang="en-US" sz="1800" dirty="0"/>
              <a:t> magna </a:t>
            </a:r>
            <a:r>
              <a:rPr lang="en-US" sz="1800" dirty="0" err="1"/>
              <a:t>aliqua</a:t>
            </a:r>
            <a:r>
              <a:rPr lang="en-US" sz="1800" dirty="0"/>
              <a:t>.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58304" y="-98652"/>
            <a:ext cx="2795329" cy="9632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dirty="0" smtClean="0">
                <a:solidFill>
                  <a:schemeClr val="bg1"/>
                </a:solidFill>
                <a:latin typeface="Arial"/>
                <a:cs typeface="Arial"/>
              </a:rPr>
              <a:t>Our story…</a:t>
            </a:r>
            <a:endParaRPr lang="en-US" sz="3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449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137</Words>
  <Application>Microsoft Macintosh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Head</vt:lpstr>
      <vt:lpstr>PowerPoint Presentation</vt:lpstr>
    </vt:vector>
  </TitlesOfParts>
  <Company>LA Times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 Times</dc:creator>
  <cp:lastModifiedBy>LA Times</cp:lastModifiedBy>
  <cp:revision>4</cp:revision>
  <dcterms:created xsi:type="dcterms:W3CDTF">2015-07-15T17:06:17Z</dcterms:created>
  <dcterms:modified xsi:type="dcterms:W3CDTF">2015-11-30T20:27:36Z</dcterms:modified>
</cp:coreProperties>
</file>